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529FD-F3DA-476C-9380-E4BC2695BD1C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8D45E-ED88-4F4C-8D7E-A5408220D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4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5AF78-0A4A-41E3-AF78-04698F6493B8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D4C1-EAA0-4B98-AB00-95BC568C3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Yx4CSOtsl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eqQCyQOC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315200" cy="1523999"/>
          </a:xfrm>
        </p:spPr>
        <p:txBody>
          <a:bodyPr/>
          <a:lstStyle/>
          <a:p>
            <a:r>
              <a:rPr lang="en-US" dirty="0" smtClean="0"/>
              <a:t>Stomp Out Bullying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October, 2016</a:t>
            </a:r>
          </a:p>
          <a:p>
            <a:endParaRPr lang="en-US" dirty="0"/>
          </a:p>
        </p:txBody>
      </p:sp>
      <p:pic>
        <p:nvPicPr>
          <p:cNvPr id="4" name="Picture 3" descr="http://bloximages.chicago2.vip.townnews.com/columbiagreenemedia.com/content/tncms/assets/v3/editorial/7/1e/71ece362-4c19-11e5-b52b-8f9ce1b2d03c/55ddfa111110b.image.jpg?resize=300%2C37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828800"/>
            <a:ext cx="403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Free Zone</a:t>
            </a:r>
            <a:endParaRPr lang="en-US" dirty="0"/>
          </a:p>
        </p:txBody>
      </p:sp>
      <p:pic>
        <p:nvPicPr>
          <p:cNvPr id="4" name="Content Placeholder 3" descr="http://www.sedelco.org/cms/lib02/PA01001902/Centricity/Domain/645/2014BullyPoster03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19200"/>
            <a:ext cx="7162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to Stand Up to Bullying</a:t>
            </a:r>
            <a:br>
              <a:rPr lang="en-US" dirty="0" smtClean="0"/>
            </a:br>
            <a:r>
              <a:rPr lang="en-US" b="1" dirty="0" smtClean="0"/>
              <a:t>Be an </a:t>
            </a:r>
            <a:r>
              <a:rPr lang="en-US" b="1" dirty="0" err="1" smtClean="0"/>
              <a:t>Upstander</a:t>
            </a:r>
            <a:r>
              <a:rPr lang="en-US" dirty="0" smtClean="0"/>
              <a:t>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Be a buddy- be a friend.</a:t>
            </a:r>
          </a:p>
          <a:p>
            <a:pPr>
              <a:buNone/>
            </a:pPr>
            <a:r>
              <a:rPr lang="en-US" dirty="0" smtClean="0"/>
              <a:t>2. Interrupt.</a:t>
            </a:r>
          </a:p>
          <a:p>
            <a:pPr>
              <a:buNone/>
            </a:pPr>
            <a:r>
              <a:rPr lang="en-US" dirty="0" smtClean="0"/>
              <a:t>3. Speak Out- “that’s mean. Don’t do that!”</a:t>
            </a:r>
          </a:p>
          <a:p>
            <a:pPr>
              <a:buNone/>
            </a:pPr>
            <a:r>
              <a:rPr lang="en-US" dirty="0" smtClean="0"/>
              <a:t>4. Tell an adult.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Be an </a:t>
            </a:r>
            <a:r>
              <a:rPr lang="en-US" dirty="0" err="1" smtClean="0"/>
              <a:t>Upstander</a:t>
            </a:r>
            <a:r>
              <a:rPr lang="en-US" dirty="0" smtClean="0"/>
              <a:t> and help stomp out bullying!</a:t>
            </a:r>
            <a:endParaRPr lang="en-US" dirty="0"/>
          </a:p>
        </p:txBody>
      </p:sp>
      <p:pic>
        <p:nvPicPr>
          <p:cNvPr id="3074" name="Picture 2" descr="C:\Users\KHILL\AppData\Local\Microsoft\Windows\Temporary Internet Files\Content.IE5\2987I3F8\cyber-bullying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Bullying is unfair and one-sided behavior.</a:t>
            </a:r>
          </a:p>
          <a:p>
            <a:r>
              <a:rPr lang="en-US" dirty="0" smtClean="0"/>
              <a:t> It happens when someone keeps hurting, frightening, threatening, or leaving someone out on purpose.</a:t>
            </a:r>
          </a:p>
          <a:p>
            <a:r>
              <a:rPr lang="en-US" dirty="0" smtClean="0"/>
              <a:t>There is an imbalance of power.</a:t>
            </a:r>
          </a:p>
          <a:p>
            <a:r>
              <a:rPr lang="en-US" dirty="0" smtClean="0"/>
              <a:t>The mean behavior happens again and again.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KHILL\AppData\Local\Microsoft\Windows\Temporary Internet Files\Content.IE5\LVXYAA8V\Bullying_Hurt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4876800"/>
            <a:ext cx="2667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>
                <a:hlinkClick r:id="rId3"/>
              </a:rPr>
              <a:t>https://www.youtube.com/watch?v=tYx4CSOtsl0</a:t>
            </a:r>
            <a:endParaRPr lang="en-US" sz="2800" u="sng" dirty="0" smtClean="0"/>
          </a:p>
          <a:p>
            <a:endParaRPr lang="en-US" u="sng" dirty="0" smtClean="0"/>
          </a:p>
          <a:p>
            <a:endParaRPr lang="en-US" dirty="0"/>
          </a:p>
        </p:txBody>
      </p:sp>
      <p:pic>
        <p:nvPicPr>
          <p:cNvPr id="2050" name="Picture 2" descr="C:\Users\KHILL\AppData\Local\Microsoft\Windows\Temporary Internet Files\Content.IE5\ONM3ZA6Q\bully_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85393"/>
            <a:ext cx="6019800" cy="402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Bystanders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www.youtube.com/watch?v=eeqQCyQOCPg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1026" name="Picture 2" descr="C:\Users\KHILL\AppData\Local\Microsoft\Windows\Temporary Internet Files\Content.IE5\2987I3F8\istockphoto_9778993-happy-children-friends-girls-boys-group-holding-hands-cartoon-illustration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950" y="2277578"/>
            <a:ext cx="4265050" cy="358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Poster examples</a:t>
            </a:r>
            <a:endParaRPr lang="en-US" dirty="0"/>
          </a:p>
        </p:txBody>
      </p:sp>
      <p:pic>
        <p:nvPicPr>
          <p:cNvPr id="4" name="Content Placeholder 3" descr="http://www.lockhaven.com/photos/news/md/508317_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 up for one another</a:t>
            </a:r>
            <a:endParaRPr lang="en-US" dirty="0"/>
          </a:p>
        </p:txBody>
      </p:sp>
      <p:pic>
        <p:nvPicPr>
          <p:cNvPr id="4" name="Content Placeholder 3" descr="Image result for take a stand against bullying posters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6781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Bullying can hurt</a:t>
            </a:r>
            <a:endParaRPr lang="en-US" dirty="0"/>
          </a:p>
        </p:txBody>
      </p:sp>
      <p:pic>
        <p:nvPicPr>
          <p:cNvPr id="4" name="Content Placeholder 3" descr="Image result for take a stand against bullying posters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6248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Bullying hurts</a:t>
            </a:r>
            <a:endParaRPr lang="en-US" dirty="0"/>
          </a:p>
        </p:txBody>
      </p:sp>
      <p:pic>
        <p:nvPicPr>
          <p:cNvPr id="4" name="Content Placeholder 3" descr="Related image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600200"/>
            <a:ext cx="5257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say NO</a:t>
            </a:r>
            <a:endParaRPr lang="en-US" dirty="0"/>
          </a:p>
        </p:txBody>
      </p:sp>
      <p:pic>
        <p:nvPicPr>
          <p:cNvPr id="4" name="Content Placeholder 3" descr="http://www.kidsneedtoread.org/blogimages/20140106cfa/07blog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00200"/>
            <a:ext cx="6324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139</Words>
  <Application>Microsoft Office PowerPoint</Application>
  <PresentationFormat>On-screen Show (4:3)</PresentationFormat>
  <Paragraphs>35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Stomp Out Bullying</vt:lpstr>
      <vt:lpstr>What is bullying?</vt:lpstr>
      <vt:lpstr>What is bullying?</vt:lpstr>
      <vt:lpstr>Bystanders can help</vt:lpstr>
      <vt:lpstr>Poster examples</vt:lpstr>
      <vt:lpstr>Stand up for one another</vt:lpstr>
      <vt:lpstr>Bullying can hurt</vt:lpstr>
      <vt:lpstr>Bullying hurts</vt:lpstr>
      <vt:lpstr>Just say NO</vt:lpstr>
      <vt:lpstr>Bully Free Zone</vt:lpstr>
      <vt:lpstr>Strategies to Stand Up to Bullying Be an Upstander!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Stomp Out Bullying</dc:title>
  <dc:creator>Bill</dc:creator>
  <cp:lastModifiedBy>Hill, Karen</cp:lastModifiedBy>
  <cp:revision>15</cp:revision>
  <dcterms:created xsi:type="dcterms:W3CDTF">2016-10-16T23:48:11Z</dcterms:created>
  <dcterms:modified xsi:type="dcterms:W3CDTF">2016-10-19T20:32:00Z</dcterms:modified>
</cp:coreProperties>
</file>